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Didact Gothic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F56D169-76B4-4993-98A0-0281CED011CB}">
  <a:tblStyle styleId="{2F56D169-76B4-4993-98A0-0281CED011C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2" Type="http://schemas.openxmlformats.org/officeDocument/2006/relationships/font" Target="fonts/DidactGothic-regular.fntdata"/><Relationship Id="rId9" Type="http://schemas.openxmlformats.org/officeDocument/2006/relationships/font" Target="fonts/Poppins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80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1925" y="167650"/>
            <a:ext cx="7457400" cy="29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First Grade School Supply List</a:t>
            </a:r>
            <a:br>
              <a:rPr b="1" i="0" lang="en" sz="8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</a:br>
            <a:endParaRPr b="1" i="0" sz="8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70400" y="529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{2F56D169-76B4-4993-98A0-0281CED011CB}</a:tableStyleId>
              </a:tblPr>
              <a:tblGrid>
                <a:gridCol w="1807900"/>
                <a:gridCol w="1807900"/>
                <a:gridCol w="1807900"/>
                <a:gridCol w="1807900"/>
              </a:tblGrid>
              <a:tr h="84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Mrs. </a:t>
                      </a:r>
                      <a:b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Lapine</a:t>
                      </a:r>
                      <a:endParaRPr b="1" sz="25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Mrs. McPartland</a:t>
                      </a:r>
                      <a:endParaRPr b="1" sz="25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Mrs. </a:t>
                      </a:r>
                      <a:b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Prosak</a:t>
                      </a:r>
                      <a:endParaRPr b="1" sz="25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Mrs. </a:t>
                      </a:r>
                      <a:b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5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Prince</a:t>
                      </a:r>
                      <a:endParaRPr b="1" sz="25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41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" sz="2100" u="none" cap="none" strike="noStrike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Colored pencils</a:t>
                      </a:r>
                      <a:endParaRPr b="1" sz="1800" u="none" cap="none" strike="noStrike"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" sz="2100" u="none" cap="none" strike="noStrike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Markers </a:t>
                      </a:r>
                      <a:br>
                        <a:rPr b="1" lang="en" sz="2100" u="none" cap="none" strike="noStrike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8 pack</a:t>
                      </a:r>
                      <a:endParaRPr b="1" sz="2100" u="none" cap="none" strike="noStrike"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4 </a:t>
                      </a:r>
                      <a:r>
                        <a:rPr b="1" i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Expo</a:t>
                      </a: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Dry Erase Markers-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Fine Tip,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Black ONLY</a:t>
                      </a:r>
                      <a:b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(this brand only please)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4 </a:t>
                      </a:r>
                      <a:r>
                        <a:rPr b="1" i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Expo</a:t>
                      </a: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Dry Erase Markers-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Fine Tip,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Black ONLY</a:t>
                      </a:r>
                      <a:b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(this brand only please)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1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4 </a:t>
                      </a:r>
                      <a:r>
                        <a:rPr b="1" i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Expo</a:t>
                      </a: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Dry Erase Markers-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Fine Tip, </a:t>
                      </a:r>
                      <a:b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21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Black ONLY</a:t>
                      </a:r>
                      <a:b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b="1" lang="en" sz="1800" u="none" cap="none" strike="noStrike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(this brand only please)</a:t>
                      </a:r>
                      <a:endParaRPr b="1" sz="18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b="1" sz="2100" u="none" cap="none" strike="noStrike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57500" y="1137900"/>
            <a:ext cx="7457400" cy="38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24 Ticonderoga pencils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2 pink block erasers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24 pack of crayons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2 large glue sticks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l backpack - labeled </a:t>
            </a:r>
            <a:endParaRPr b="0" i="0" sz="2500" u="none" cap="none" strike="noStrike">
              <a:solidFill>
                <a:srgbClr val="000000"/>
              </a:solidFill>
              <a:highlight>
                <a:srgbClr val="FFFF00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l pair of scissors - Fiskars brand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Didact Gothic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l </a:t>
            </a:r>
            <a:r>
              <a:rPr b="1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plastic pencil box </a:t>
            </a: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- No cloth material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●"/>
            </a:pP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l box of  Ziploc bags 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873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○"/>
            </a:pPr>
            <a:r>
              <a:rPr b="1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Boys : quart </a:t>
            </a: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size        </a:t>
            </a:r>
            <a:r>
              <a:rPr b="1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Girls : gallon </a:t>
            </a:r>
            <a:r>
              <a:rPr b="0" i="0" lang="en" sz="2500" u="none" cap="none" strike="noStrike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size</a:t>
            </a:r>
            <a:endParaRPr b="0" i="0" sz="2500" u="none" cap="none" strike="noStrike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8325" y="1061700"/>
            <a:ext cx="2027525" cy="241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